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4"/>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96" r:id="rId23"/>
    <p:sldId id="297" r:id="rId24"/>
    <p:sldId id="270" r:id="rId25"/>
    <p:sldId id="271" r:id="rId26"/>
    <p:sldId id="272" r:id="rId27"/>
    <p:sldId id="295" r:id="rId28"/>
    <p:sldId id="273" r:id="rId29"/>
    <p:sldId id="275" r:id="rId30"/>
    <p:sldId id="287"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96"/>
            <p14:sldId id="297"/>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13" autoAdjust="0"/>
  </p:normalViewPr>
  <p:slideViewPr>
    <p:cSldViewPr snapToGrid="0" snapToObjects="1">
      <p:cViewPr varScale="1">
        <p:scale>
          <a:sx n="96" d="100"/>
          <a:sy n="96" d="100"/>
        </p:scale>
        <p:origin x="8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1/11/2023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1/11/2023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1/11/2023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1/11/2023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1/11/2023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dirty="0"/>
              <a:t>Dr. Taylor K. McKenzie (PI)</a:t>
            </a:r>
          </a:p>
          <a:p>
            <a:r>
              <a:rPr lang="en-US" dirty="0"/>
              <a:t>Team</a:t>
            </a:r>
            <a:r>
              <a:rPr lang="en-US"/>
              <a:t>: Christopher </a:t>
            </a:r>
            <a:r>
              <a:rPr lang="en-US" dirty="0"/>
              <a:t>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project was funded by sponsors from DOE-NE, who were interested in the risk posed to </a:t>
            </a:r>
            <a:r>
              <a:rPr lang="en-US">
                <a:latin typeface="+mj-lt"/>
              </a:rPr>
              <a:t>cyber-physical nuclear </a:t>
            </a:r>
            <a:r>
              <a:rPr lang="en-US" dirty="0">
                <a:latin typeface="+mj-lt"/>
              </a:rPr>
              <a:t>power generation</a:t>
            </a:r>
          </a:p>
          <a:p>
            <a:pPr lvl="1"/>
            <a:r>
              <a:rPr lang="en-US"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13311</TotalTime>
  <Words>5099</Words>
  <Application>Microsoft Office PowerPoint</Application>
  <PresentationFormat>Widescreen</PresentationFormat>
  <Paragraphs>398</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and Quantities of Interest</vt:lpstr>
      <vt:lpstr>Sampling Procedure</vt:lpstr>
      <vt:lpstr>Estimation Issues and Procedure</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295</cp:revision>
  <dcterms:created xsi:type="dcterms:W3CDTF">2017-10-14T01:15:26Z</dcterms:created>
  <dcterms:modified xsi:type="dcterms:W3CDTF">2023-01-11T22:22:09Z</dcterms:modified>
</cp:coreProperties>
</file>